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адія Ковальчук" initials="" lastIdx="3" clrIdx="0"/>
  <p:cmAuthor id="1" name="Юлія Федів" initials="" lastIdx="1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4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45873" cy="497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197" y="0"/>
            <a:ext cx="2945873" cy="497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9429347"/>
            <a:ext cx="2945873" cy="497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197" y="9429347"/>
            <a:ext cx="2945873" cy="497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18348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0089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10246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6067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781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29112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8428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7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4882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8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936095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9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152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олько заголовок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Два объекта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Сравнение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OBJECT_WITH_CAPTIO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7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8" name="Google Shape;58;p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вертикальный текст" type="vertTx">
  <p:cSld name="VERTICAL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5" name="Google Shape;65;p8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>
  <p:cSld name="VERTICAL_TITLE_AND_VERTICAL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1" name="Google Shape;71;p9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0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7862729" y="561555"/>
            <a:ext cx="1319592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ru-RU"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Funded by the European Union</a:t>
            </a:r>
            <a:endParaRPr sz="6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31572" y="6311899"/>
            <a:ext cx="837770" cy="409576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"/>
          <p:cNvSpPr/>
          <p:nvPr/>
        </p:nvSpPr>
        <p:spPr>
          <a:xfrm>
            <a:off x="1214571" y="6304899"/>
            <a:ext cx="14396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Implemented</a:t>
            </a:r>
            <a:b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by a Consortium led by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GFA Consulting Group GmbH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1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31572" y="217610"/>
            <a:ext cx="742315" cy="45275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"/>
          <p:cNvSpPr/>
          <p:nvPr/>
        </p:nvSpPr>
        <p:spPr>
          <a:xfrm>
            <a:off x="344947" y="628424"/>
            <a:ext cx="168664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Funded by </a:t>
            </a:r>
            <a:b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the European Union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1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784176" y="197308"/>
            <a:ext cx="3771900" cy="651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 flipH="1">
            <a:off x="8129848" y="-34792"/>
            <a:ext cx="864770" cy="6969666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796EE9E6-2382-4049-A7D6-99B1E511AC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8AE0C-CF6F-4EE2-AF73-09D4A6267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picture containing table&#10;&#10;Description automatically generated">
            <a:extLst>
              <a:ext uri="{FF2B5EF4-FFF2-40B4-BE49-F238E27FC236}">
                <a16:creationId xmlns:a16="http://schemas.microsoft.com/office/drawing/2014/main" id="{E8AFD99A-BD0E-4609-ADE8-376941185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122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37B8A-4A53-4A73-BB1B-A99289594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101D59-8985-413E-98BE-70ABEA03F8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592B3C26-3BC3-46F9-AA79-90C4CCCCB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60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1FBFF-4DD8-4DF3-AC50-253919C93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2468D2-D707-4F80-965A-777A79AC33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Graphical user interface, text, application, letter&#10;&#10;Description automatically generated">
            <a:extLst>
              <a:ext uri="{FF2B5EF4-FFF2-40B4-BE49-F238E27FC236}">
                <a16:creationId xmlns:a16="http://schemas.microsoft.com/office/drawing/2014/main" id="{18E0A219-4A50-4C5D-B9C4-C07218CDAF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58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B8E33-5ED6-45D0-A3D3-4500284DB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7378DE-2EBE-4F86-B9C4-4AD406BA08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D6C1F86-5BBE-42A2-8A39-39CF4F0B0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73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7B13E-E927-42A2-80FF-0014C8F17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CE8488-273E-4FFF-95CE-26AA6271BA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picture containing chart&#10;&#10;Description automatically generated">
            <a:extLst>
              <a:ext uri="{FF2B5EF4-FFF2-40B4-BE49-F238E27FC236}">
                <a16:creationId xmlns:a16="http://schemas.microsoft.com/office/drawing/2014/main" id="{E45425BD-CA37-4853-BFB9-6B61B354D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512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2E456187-0E2A-4863-A625-C857A2F536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4E104E73-7F3B-43A1-AEE1-A54DDC39E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092F46D4-F513-4056-9575-1C88287435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CEF1431-DEBD-4F4D-A0F0-AF3D00180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BA2AAACF-16A4-486C-BB4A-94E444662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D19F0016-306C-484E-B685-FF695B25B3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50091B83-9A02-4EE6-8B71-8143B8A5BD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2" name="Google Shape;122;p1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/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24DB8D1E-5CCE-4ABD-B57F-5E8A7FF5CE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On-screen Show (4:3)</PresentationFormat>
  <Paragraphs>0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Саша Винницкая</dc:creator>
  <cp:lastModifiedBy>Alexandra Vinnytska</cp:lastModifiedBy>
  <cp:revision>9</cp:revision>
  <dcterms:modified xsi:type="dcterms:W3CDTF">2020-10-28T11:36:16Z</dcterms:modified>
</cp:coreProperties>
</file>