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7" r:id="rId20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дія Ковальчук" initials="" lastIdx="3" clrIdx="0"/>
  <p:cmAuthor id="1" name="Юлія Федів" initials="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5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45873" cy="497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197" y="0"/>
            <a:ext cx="2945873" cy="497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47" y="4777834"/>
            <a:ext cx="5438783" cy="390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29347"/>
            <a:ext cx="2945873" cy="49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197" y="9429347"/>
            <a:ext cx="2945873" cy="49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8348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679447" y="4777834"/>
            <a:ext cx="5438783" cy="3907974"/>
          </a:xfrm>
          <a:prstGeom prst="rect">
            <a:avLst/>
          </a:prstGeom>
        </p:spPr>
        <p:txBody>
          <a:bodyPr spcFirstLastPara="1" wrap="square" lIns="92250" tIns="46125" rIns="92250" bIns="46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0089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79447" y="4777834"/>
            <a:ext cx="5438783" cy="3907974"/>
          </a:xfrm>
          <a:prstGeom prst="rect">
            <a:avLst/>
          </a:prstGeom>
        </p:spPr>
        <p:txBody>
          <a:bodyPr spcFirstLastPara="1" wrap="square" lIns="92250" tIns="46125" rIns="92250" bIns="46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0246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79447" y="4777834"/>
            <a:ext cx="5438783" cy="3907974"/>
          </a:xfrm>
          <a:prstGeom prst="rect">
            <a:avLst/>
          </a:prstGeom>
        </p:spPr>
        <p:txBody>
          <a:bodyPr spcFirstLastPara="1" wrap="square" lIns="92250" tIns="46125" rIns="92250" bIns="46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606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 txBox="1">
            <a:spLocks noGrp="1"/>
          </p:cNvSpPr>
          <p:nvPr>
            <p:ph type="body" idx="1"/>
          </p:nvPr>
        </p:nvSpPr>
        <p:spPr>
          <a:xfrm>
            <a:off x="679447" y="4777834"/>
            <a:ext cx="5438783" cy="3907974"/>
          </a:xfrm>
          <a:prstGeom prst="rect">
            <a:avLst/>
          </a:prstGeom>
        </p:spPr>
        <p:txBody>
          <a:bodyPr spcFirstLastPara="1" wrap="square" lIns="92250" tIns="46125" rIns="92250" bIns="46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78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79447" y="4777834"/>
            <a:ext cx="5438783" cy="3907974"/>
          </a:xfrm>
          <a:prstGeom prst="rect">
            <a:avLst/>
          </a:prstGeom>
        </p:spPr>
        <p:txBody>
          <a:bodyPr spcFirstLastPara="1" wrap="square" lIns="92250" tIns="46125" rIns="92250" bIns="46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9112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:notes"/>
          <p:cNvSpPr txBox="1">
            <a:spLocks noGrp="1"/>
          </p:cNvSpPr>
          <p:nvPr>
            <p:ph type="body" idx="1"/>
          </p:nvPr>
        </p:nvSpPr>
        <p:spPr>
          <a:xfrm>
            <a:off x="679447" y="4777834"/>
            <a:ext cx="5438783" cy="3907974"/>
          </a:xfrm>
          <a:prstGeom prst="rect">
            <a:avLst/>
          </a:prstGeom>
        </p:spPr>
        <p:txBody>
          <a:bodyPr spcFirstLastPara="1" wrap="square" lIns="92250" tIns="46125" rIns="92250" bIns="46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8428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79447" y="4777834"/>
            <a:ext cx="5438783" cy="3907974"/>
          </a:xfrm>
          <a:prstGeom prst="rect">
            <a:avLst/>
          </a:prstGeom>
        </p:spPr>
        <p:txBody>
          <a:bodyPr spcFirstLastPara="1" wrap="square" lIns="92250" tIns="46125" rIns="92250" bIns="46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882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 txBox="1">
            <a:spLocks noGrp="1"/>
          </p:cNvSpPr>
          <p:nvPr>
            <p:ph type="body" idx="1"/>
          </p:nvPr>
        </p:nvSpPr>
        <p:spPr>
          <a:xfrm>
            <a:off x="679447" y="4777834"/>
            <a:ext cx="5438783" cy="3907974"/>
          </a:xfrm>
          <a:prstGeom prst="rect">
            <a:avLst/>
          </a:prstGeom>
        </p:spPr>
        <p:txBody>
          <a:bodyPr spcFirstLastPara="1" wrap="square" lIns="92250" tIns="46125" rIns="92250" bIns="46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3609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 txBox="1">
            <a:spLocks noGrp="1"/>
          </p:cNvSpPr>
          <p:nvPr>
            <p:ph type="body" idx="1"/>
          </p:nvPr>
        </p:nvSpPr>
        <p:spPr>
          <a:xfrm>
            <a:off x="679447" y="4777834"/>
            <a:ext cx="5438783" cy="3907974"/>
          </a:xfrm>
          <a:prstGeom prst="rect">
            <a:avLst/>
          </a:prstGeom>
        </p:spPr>
        <p:txBody>
          <a:bodyPr spcFirstLastPara="1" wrap="square" lIns="92250" tIns="46125" rIns="92250" bIns="46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15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олько заголовок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7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вертикальный текст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ертикальный заголовок и текст" type="vertTitleAndTx">
  <p:cSld name="VERTICAL_TITLE_AND_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7862729" y="561555"/>
            <a:ext cx="131959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-RU"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Funded by the European Union</a:t>
            </a:r>
            <a:endParaRPr sz="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1572" y="6311899"/>
            <a:ext cx="837770" cy="40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/>
          <p:nvPr/>
        </p:nvSpPr>
        <p:spPr>
          <a:xfrm>
            <a:off x="1214571" y="6304899"/>
            <a:ext cx="1439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Implemented</a:t>
            </a:r>
            <a:br>
              <a:rPr lang="ru-RU" sz="8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8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by a Consortium led by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GFA Consulting Group GmbH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1572" y="217610"/>
            <a:ext cx="742315" cy="4527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"/>
          <p:cNvSpPr/>
          <p:nvPr/>
        </p:nvSpPr>
        <p:spPr>
          <a:xfrm>
            <a:off x="344947" y="628424"/>
            <a:ext cx="16866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Funded by </a:t>
            </a:r>
            <a:br>
              <a:rPr lang="ru-RU" sz="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the European Union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84176" y="197308"/>
            <a:ext cx="3771900" cy="65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8129848" y="-34792"/>
            <a:ext cx="864770" cy="696966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4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32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07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90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5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69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33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8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37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32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"/>
            <a:ext cx="9144000" cy="68441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0</Words>
  <Application>Microsoft Office PowerPoint</Application>
  <PresentationFormat>Экран (4:3)</PresentationFormat>
  <Paragraphs>0</Paragraphs>
  <Slides>19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Саша Винницкая</dc:creator>
  <cp:lastModifiedBy>Саша Винницкая</cp:lastModifiedBy>
  <cp:revision>15</cp:revision>
  <dcterms:modified xsi:type="dcterms:W3CDTF">2020-11-26T12:09:11Z</dcterms:modified>
</cp:coreProperties>
</file>