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6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67" r:id="rId20"/>
  </p:sldIdLst>
  <p:sldSz cx="9144000" cy="6858000" type="screen4x3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Надія Ковальчук" initials="" lastIdx="3" clrIdx="0"/>
  <p:cmAuthor id="1" name="Юлія Федів" initials="" lastIdx="1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650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1" y="0"/>
            <a:ext cx="2945873" cy="497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250" tIns="46125" rIns="92250" bIns="461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0197" y="0"/>
            <a:ext cx="2945873" cy="497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250" tIns="46125" rIns="92250" bIns="46125" anchor="t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250" tIns="46125" rIns="92250" bIns="461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1" y="9429347"/>
            <a:ext cx="2945873" cy="497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250" tIns="46125" rIns="92250" bIns="46125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0197" y="9429347"/>
            <a:ext cx="2945873" cy="497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250" tIns="46125" rIns="92250" bIns="461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6183482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40089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102468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3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360673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4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3781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5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291120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6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084282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7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4882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8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936095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9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152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олько заголовок" type="titleOnly">
  <p:cSld name="TITLE_ONL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4" name="Google Shape;24;p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" name="Google Shape;25;p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Google Shape;26;p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раздела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9" name="Google Shape;29;p3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Google Shape;30;p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Google Shape;31;p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Два объекта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5" name="Google Shape;35;p4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Google Shape;36;p4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Google Shape;37;p4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" name="Google Shape;38;p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Сравнение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5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Google Shape;43;p5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Google Shape;44;p5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Google Shape;45;p5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Google Shape;46;p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Google Shape;47;p5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Google Shape;48;p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бъект с подписью" type="objTx">
  <p:cSld name="OBJECT_WITH_CAPTION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6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1" name="Google Shape;51;p6"/>
          <p:cNvSpPr txBox="1">
            <a:spLocks noGrp="1"/>
          </p:cNvSpPr>
          <p:nvPr>
            <p:ph type="body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6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исунок с подписью" type="picTx">
  <p:cSld name="PICTURE_WITH_CAPTION_TEX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7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8" name="Google Shape;58;p7"/>
          <p:cNvSpPr>
            <a:spLocks noGrp="1"/>
          </p:cNvSpPr>
          <p:nvPr>
            <p:ph type="pic" idx="2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7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7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Google Shape;61;p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Google Shape;62;p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и вертикальный текст" type="vertTx">
  <p:cSld name="VERTICAL_TEX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8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5" name="Google Shape;65;p8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8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8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8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Вертикальный заголовок и текст" type="vertTitleAndTx">
  <p:cSld name="VERTICAL_TITLE_AND_VERTICAL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9"/>
          <p:cNvSpPr txBox="1">
            <a:spLocks noGrp="1"/>
          </p:cNvSpPr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1" name="Google Shape;71;p9"/>
          <p:cNvSpPr txBox="1">
            <a:spLocks noGrp="1"/>
          </p:cNvSpPr>
          <p:nvPr>
            <p:ph type="body" idx="1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Google Shape;72;p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Google Shape;73;p9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Google Shape;74;p9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0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5" name="Google Shape;15;p1"/>
          <p:cNvSpPr/>
          <p:nvPr/>
        </p:nvSpPr>
        <p:spPr>
          <a:xfrm>
            <a:off x="7862729" y="561555"/>
            <a:ext cx="1319592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ru-RU" sz="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Funded by the European Union</a:t>
            </a:r>
            <a:endParaRPr sz="6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" name="Google Shape;16;p1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431572" y="6311899"/>
            <a:ext cx="837770" cy="409576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1"/>
          <p:cNvSpPr/>
          <p:nvPr/>
        </p:nvSpPr>
        <p:spPr>
          <a:xfrm>
            <a:off x="1214571" y="6304899"/>
            <a:ext cx="143961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ru-RU" sz="800" b="0" i="0" u="none" strike="noStrike" cap="none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Implemented</a:t>
            </a:r>
            <a:br>
              <a:rPr lang="ru-RU" sz="800" b="0" i="0" u="none" strike="noStrike" cap="none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800" b="0" i="0" u="none" strike="noStrike" cap="none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by a Consortium led by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ru-RU" sz="800" b="0" i="0" u="none" strike="noStrike" cap="none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GFA Consulting Group GmbH</a:t>
            </a:r>
            <a:endParaRPr sz="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" name="Google Shape;18;p1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431572" y="217610"/>
            <a:ext cx="742315" cy="45275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1"/>
          <p:cNvSpPr/>
          <p:nvPr/>
        </p:nvSpPr>
        <p:spPr>
          <a:xfrm>
            <a:off x="344947" y="628424"/>
            <a:ext cx="168664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ru-RU" sz="800" b="0" i="0" u="none" strike="noStrike" cap="none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  <a:t>Funded by </a:t>
            </a:r>
            <a:br>
              <a:rPr lang="ru-RU" sz="800" b="0" i="0" u="none" strike="noStrike" cap="none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800" b="0" i="0" u="none" strike="noStrike" cap="none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  <a:t>the European Union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" name="Google Shape;20;p1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4784176" y="197308"/>
            <a:ext cx="3771900" cy="651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 flipH="1">
            <a:off x="8129848" y="-34792"/>
            <a:ext cx="864770" cy="6969666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3499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5323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4077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3906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057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0690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8333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385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3370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532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8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22" name="Google Shape;122;p18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/>
          </a:p>
        </p:txBody>
      </p:sp>
      <p:sp>
        <p:nvSpPr>
          <p:cNvPr id="123" name="Google Shape;123;p18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Экран (4:3)</PresentationFormat>
  <Paragraphs>0</Paragraphs>
  <Slides>19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Arial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Саша Винницкая</dc:creator>
  <cp:lastModifiedBy>Саша Винницкая</cp:lastModifiedBy>
  <cp:revision>15</cp:revision>
  <dcterms:modified xsi:type="dcterms:W3CDTF">2020-11-26T12:09:11Z</dcterms:modified>
</cp:coreProperties>
</file>