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6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Надія Ковальчук" initials="" lastIdx="3" clrIdx="0"/>
  <p:cmAuthor id="1" name="Юлія Федів" initials="" lastIdx="1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4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2945873" cy="497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197" y="0"/>
            <a:ext cx="2945873" cy="497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9429347"/>
            <a:ext cx="2945873" cy="497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197" y="9429347"/>
            <a:ext cx="2945873" cy="497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618348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0089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10246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60673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3781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29112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6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84282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8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936095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7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4882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9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152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олько заголовок" type="titleOnly">
  <p:cSld name="TITLE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4" name="Google Shape;24;p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Два объекта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Сравнение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>
  <p:cSld name="OBJECT_WITH_CAPTION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>
  <p:cSld name="PICTURE_WITH_CAPTION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7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8" name="Google Shape;58;p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7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вертикальный текст" type="vertTx">
  <p:cSld name="VERTICAL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5" name="Google Shape;65;p8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8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8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ертикальный заголовок и текст" type="vertTitleAndTx">
  <p:cSld name="VERTICAL_TITLE_AND_VERTICAL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1" name="Google Shape;71;p9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0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5" name="Google Shape;15;p1"/>
          <p:cNvSpPr/>
          <p:nvPr/>
        </p:nvSpPr>
        <p:spPr>
          <a:xfrm>
            <a:off x="7862729" y="561555"/>
            <a:ext cx="1319592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ru-RU" sz="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Funded by the European Union</a:t>
            </a:r>
            <a:endParaRPr sz="6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" name="Google Shape;16;p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31572" y="6311899"/>
            <a:ext cx="837770" cy="409576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"/>
          <p:cNvSpPr/>
          <p:nvPr/>
        </p:nvSpPr>
        <p:spPr>
          <a:xfrm>
            <a:off x="1214571" y="6304899"/>
            <a:ext cx="14396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Implemented</a:t>
            </a:r>
            <a:b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by a Consortium led by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GFA Consulting Group GmbH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1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31572" y="217610"/>
            <a:ext cx="742315" cy="45275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"/>
          <p:cNvSpPr/>
          <p:nvPr/>
        </p:nvSpPr>
        <p:spPr>
          <a:xfrm>
            <a:off x="344947" y="628424"/>
            <a:ext cx="168664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ru-RU" sz="800" b="0" i="0" u="none" strike="noStrike" cap="non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Funded by </a:t>
            </a:r>
            <a:br>
              <a:rPr lang="ru-RU" sz="800" b="0" i="0" u="none" strike="noStrike" cap="non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800" b="0" i="0" u="none" strike="noStrike" cap="non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the European Union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1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784176" y="197308"/>
            <a:ext cx="3771900" cy="651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 flipH="1">
            <a:off x="8129848" y="-34792"/>
            <a:ext cx="864770" cy="6969666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BAA87DFD-2D16-48B5-AD21-66D42007C7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416ABB3-3EBE-4808-B95E-570FE0A391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DBCC001F-D40B-4443-A93D-04247F3CA5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F88DF9A-F371-42CA-8218-5AE3DD2F0C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5C67DB31-7856-455B-937E-F86685F18C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able&#10;&#10;Description automatically generated">
            <a:extLst>
              <a:ext uri="{FF2B5EF4-FFF2-40B4-BE49-F238E27FC236}">
                <a16:creationId xmlns:a16="http://schemas.microsoft.com/office/drawing/2014/main" id="{7016811D-373E-4130-BF6D-D804269A6B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0080FA43-A905-4999-A917-4758758D1C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D7D0E44C-B242-435E-AF74-749639967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2" name="Google Shape;122;p1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/>
          </a:p>
        </p:txBody>
      </p:sp>
      <p:sp>
        <p:nvSpPr>
          <p:cNvPr id="123" name="Google Shape;123;p18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</TotalTime>
  <Words>0</Words>
  <Application>Microsoft Office PowerPoint</Application>
  <PresentationFormat>On-screen Show (4:3)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Саша Винницкая</dc:creator>
  <cp:lastModifiedBy>Alexandra Vinnytska</cp:lastModifiedBy>
  <cp:revision>12</cp:revision>
  <dcterms:modified xsi:type="dcterms:W3CDTF">2020-10-23T13:15:51Z</dcterms:modified>
</cp:coreProperties>
</file>