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6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797675" cy="99266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Надія Ковальчук" initials="" lastIdx="3" clrIdx="0"/>
  <p:cmAuthor id="1" name="Юлія Федів" initials="" lastIdx="1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7" autoAdjust="0"/>
    <p:restoredTop sz="94660"/>
  </p:normalViewPr>
  <p:slideViewPr>
    <p:cSldViewPr snapToGrid="0">
      <p:cViewPr varScale="1">
        <p:scale>
          <a:sx n="79" d="100"/>
          <a:sy n="79" d="100"/>
        </p:scale>
        <p:origin x="84" y="6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1" y="0"/>
            <a:ext cx="2945873" cy="4972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250" tIns="46125" rIns="92250" bIns="461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0197" y="0"/>
            <a:ext cx="2945873" cy="4972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250" tIns="46125" rIns="92250" bIns="46125" anchor="t" anchorCtr="0"/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65225" y="1241425"/>
            <a:ext cx="44672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79447" y="4777834"/>
            <a:ext cx="5438783" cy="39079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250" tIns="46125" rIns="92250" bIns="461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1" y="9429347"/>
            <a:ext cx="2945873" cy="497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250" tIns="46125" rIns="92250" bIns="46125" anchor="b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0197" y="9429347"/>
            <a:ext cx="2945873" cy="497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250" tIns="46125" rIns="92250" bIns="461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6183482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:notes"/>
          <p:cNvSpPr txBox="1">
            <a:spLocks noGrp="1"/>
          </p:cNvSpPr>
          <p:nvPr>
            <p:ph type="body" idx="1"/>
          </p:nvPr>
        </p:nvSpPr>
        <p:spPr>
          <a:xfrm>
            <a:off x="679447" y="4777834"/>
            <a:ext cx="5438783" cy="3907974"/>
          </a:xfrm>
          <a:prstGeom prst="rect">
            <a:avLst/>
          </a:prstGeom>
        </p:spPr>
        <p:txBody>
          <a:bodyPr spcFirstLastPara="1" wrap="square" lIns="92250" tIns="46125" rIns="92250" bIns="461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40089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79447" y="4777834"/>
            <a:ext cx="5438783" cy="3907974"/>
          </a:xfrm>
          <a:prstGeom prst="rect">
            <a:avLst/>
          </a:prstGeom>
        </p:spPr>
        <p:txBody>
          <a:bodyPr spcFirstLastPara="1" wrap="square" lIns="92250" tIns="46125" rIns="92250" bIns="461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102468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3:notes"/>
          <p:cNvSpPr txBox="1">
            <a:spLocks noGrp="1"/>
          </p:cNvSpPr>
          <p:nvPr>
            <p:ph type="body" idx="1"/>
          </p:nvPr>
        </p:nvSpPr>
        <p:spPr>
          <a:xfrm>
            <a:off x="679447" y="4777834"/>
            <a:ext cx="5438783" cy="3907974"/>
          </a:xfrm>
          <a:prstGeom prst="rect">
            <a:avLst/>
          </a:prstGeom>
        </p:spPr>
        <p:txBody>
          <a:bodyPr spcFirstLastPara="1" wrap="square" lIns="92250" tIns="46125" rIns="92250" bIns="461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360673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4:notes"/>
          <p:cNvSpPr txBox="1">
            <a:spLocks noGrp="1"/>
          </p:cNvSpPr>
          <p:nvPr>
            <p:ph type="body" idx="1"/>
          </p:nvPr>
        </p:nvSpPr>
        <p:spPr>
          <a:xfrm>
            <a:off x="679447" y="4777834"/>
            <a:ext cx="5438783" cy="3907974"/>
          </a:xfrm>
          <a:prstGeom prst="rect">
            <a:avLst/>
          </a:prstGeom>
        </p:spPr>
        <p:txBody>
          <a:bodyPr spcFirstLastPara="1" wrap="square" lIns="92250" tIns="46125" rIns="92250" bIns="461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37816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5:notes"/>
          <p:cNvSpPr txBox="1">
            <a:spLocks noGrp="1"/>
          </p:cNvSpPr>
          <p:nvPr>
            <p:ph type="body" idx="1"/>
          </p:nvPr>
        </p:nvSpPr>
        <p:spPr>
          <a:xfrm>
            <a:off x="679447" y="4777834"/>
            <a:ext cx="5438783" cy="3907974"/>
          </a:xfrm>
          <a:prstGeom prst="rect">
            <a:avLst/>
          </a:prstGeom>
        </p:spPr>
        <p:txBody>
          <a:bodyPr spcFirstLastPara="1" wrap="square" lIns="92250" tIns="46125" rIns="92250" bIns="461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291120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6:notes"/>
          <p:cNvSpPr txBox="1">
            <a:spLocks noGrp="1"/>
          </p:cNvSpPr>
          <p:nvPr>
            <p:ph type="body" idx="1"/>
          </p:nvPr>
        </p:nvSpPr>
        <p:spPr>
          <a:xfrm>
            <a:off x="679447" y="4777834"/>
            <a:ext cx="5438783" cy="3907974"/>
          </a:xfrm>
          <a:prstGeom prst="rect">
            <a:avLst/>
          </a:prstGeom>
        </p:spPr>
        <p:txBody>
          <a:bodyPr spcFirstLastPara="1" wrap="square" lIns="92250" tIns="46125" rIns="92250" bIns="461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084282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7:notes"/>
          <p:cNvSpPr txBox="1">
            <a:spLocks noGrp="1"/>
          </p:cNvSpPr>
          <p:nvPr>
            <p:ph type="body" idx="1"/>
          </p:nvPr>
        </p:nvSpPr>
        <p:spPr>
          <a:xfrm>
            <a:off x="679447" y="4777834"/>
            <a:ext cx="5438783" cy="3907974"/>
          </a:xfrm>
          <a:prstGeom prst="rect">
            <a:avLst/>
          </a:prstGeom>
        </p:spPr>
        <p:txBody>
          <a:bodyPr spcFirstLastPara="1" wrap="square" lIns="92250" tIns="46125" rIns="92250" bIns="461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4882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8:notes"/>
          <p:cNvSpPr txBox="1">
            <a:spLocks noGrp="1"/>
          </p:cNvSpPr>
          <p:nvPr>
            <p:ph type="body" idx="1"/>
          </p:nvPr>
        </p:nvSpPr>
        <p:spPr>
          <a:xfrm>
            <a:off x="679447" y="4777834"/>
            <a:ext cx="5438783" cy="3907974"/>
          </a:xfrm>
          <a:prstGeom prst="rect">
            <a:avLst/>
          </a:prstGeom>
        </p:spPr>
        <p:txBody>
          <a:bodyPr spcFirstLastPara="1" wrap="square" lIns="92250" tIns="46125" rIns="92250" bIns="461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936095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9:notes"/>
          <p:cNvSpPr txBox="1">
            <a:spLocks noGrp="1"/>
          </p:cNvSpPr>
          <p:nvPr>
            <p:ph type="body" idx="1"/>
          </p:nvPr>
        </p:nvSpPr>
        <p:spPr>
          <a:xfrm>
            <a:off x="679447" y="4777834"/>
            <a:ext cx="5438783" cy="3907974"/>
          </a:xfrm>
          <a:prstGeom prst="rect">
            <a:avLst/>
          </a:prstGeom>
        </p:spPr>
        <p:txBody>
          <a:bodyPr spcFirstLastPara="1" wrap="square" lIns="92250" tIns="46125" rIns="92250" bIns="461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1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61527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олько заголовок" type="titleOnly">
  <p:cSld name="TITLE_ONLY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2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4" name="Google Shape;24;p2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5" name="Google Shape;25;p2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Google Shape;26;p2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Заголовок раздела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"/>
          <p:cNvSpPr txBox="1"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9" name="Google Shape;29;p3"/>
          <p:cNvSpPr txBox="1"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0" name="Google Shape;30;p3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1" name="Google Shape;31;p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Google Shape;32;p3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Два объекта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4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5" name="Google Shape;35;p4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" name="Google Shape;36;p4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7" name="Google Shape;37;p4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8" name="Google Shape;38;p4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Google Shape;39;p4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Сравнение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5"/>
          <p:cNvSpPr txBox="1"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2" name="Google Shape;42;p5"/>
          <p:cNvSpPr txBox="1"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Google Shape;43;p5"/>
          <p:cNvSpPr txBox="1">
            <a:spLocks noGrp="1"/>
          </p:cNvSpPr>
          <p:nvPr>
            <p:ph type="body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Google Shape;44;p5"/>
          <p:cNvSpPr txBox="1">
            <a:spLocks noGrp="1"/>
          </p:cNvSpPr>
          <p:nvPr>
            <p:ph type="body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" name="Google Shape;45;p5"/>
          <p:cNvSpPr txBox="1">
            <a:spLocks noGrp="1"/>
          </p:cNvSpPr>
          <p:nvPr>
            <p:ph type="body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Google Shape;46;p5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7" name="Google Shape;47;p5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Google Shape;48;p5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Объект с подписью" type="objTx">
  <p:cSld name="OBJECT_WITH_CAPTION_TEX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6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1" name="Google Shape;51;p6"/>
          <p:cNvSpPr txBox="1">
            <a:spLocks noGrp="1"/>
          </p:cNvSpPr>
          <p:nvPr>
            <p:ph type="body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Google Shape;52;p6"/>
          <p:cNvSpPr txBox="1">
            <a:spLocks noGrp="1"/>
          </p:cNvSpPr>
          <p:nvPr>
            <p:ph type="body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Google Shape;53;p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Google Shape;54;p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Google Shape;55;p6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Рисунок с подписью" type="picTx">
  <p:cSld name="PICTURE_WITH_CAPTION_TEXT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7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8" name="Google Shape;58;p7"/>
          <p:cNvSpPr>
            <a:spLocks noGrp="1"/>
          </p:cNvSpPr>
          <p:nvPr>
            <p:ph type="pic" idx="2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Google Shape;59;p7"/>
          <p:cNvSpPr txBox="1">
            <a:spLocks noGrp="1"/>
          </p:cNvSpPr>
          <p:nvPr>
            <p:ph type="body" idx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Google Shape;60;p7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Google Shape;61;p7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Google Shape;62;p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Заголовок и вертикальный текст" type="vertTx">
  <p:cSld name="VERTICAL_TEXT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8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5" name="Google Shape;65;p8"/>
          <p:cNvSpPr txBox="1">
            <a:spLocks noGrp="1"/>
          </p:cNvSpPr>
          <p:nvPr>
            <p:ph type="body" idx="1"/>
          </p:nvPr>
        </p:nvSpPr>
        <p:spPr>
          <a:xfrm rot="5400000">
            <a:off x="2396331" y="57944"/>
            <a:ext cx="4351338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Google Shape;66;p8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Google Shape;67;p8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Google Shape;68;p8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Вертикальный заголовок и текст" type="vertTitleAndTx">
  <p:cSld name="VERTICAL_TITLE_AND_VERTICAL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9"/>
          <p:cNvSpPr txBox="1">
            <a:spLocks noGrp="1"/>
          </p:cNvSpPr>
          <p:nvPr>
            <p:ph type="title"/>
          </p:nvPr>
        </p:nvSpPr>
        <p:spPr>
          <a:xfrm rot="5400000">
            <a:off x="4623593" y="2285206"/>
            <a:ext cx="5811838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1" name="Google Shape;71;p9"/>
          <p:cNvSpPr txBox="1">
            <a:spLocks noGrp="1"/>
          </p:cNvSpPr>
          <p:nvPr>
            <p:ph type="body" idx="1"/>
          </p:nvPr>
        </p:nvSpPr>
        <p:spPr>
          <a:xfrm rot="5400000">
            <a:off x="623093" y="370681"/>
            <a:ext cx="5811838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Google Shape;72;p9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Google Shape;73;p9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" name="Google Shape;74;p9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Relationship Id="rId14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0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5" name="Google Shape;15;p1"/>
          <p:cNvSpPr/>
          <p:nvPr/>
        </p:nvSpPr>
        <p:spPr>
          <a:xfrm>
            <a:off x="7862729" y="561555"/>
            <a:ext cx="1319592" cy="184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ru-RU" sz="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Funded by the European Union</a:t>
            </a:r>
            <a:endParaRPr sz="6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" name="Google Shape;16;p1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431572" y="6311899"/>
            <a:ext cx="837770" cy="409576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1"/>
          <p:cNvSpPr/>
          <p:nvPr/>
        </p:nvSpPr>
        <p:spPr>
          <a:xfrm>
            <a:off x="1214571" y="6304899"/>
            <a:ext cx="1439618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ru-RU" sz="800" b="0" i="0" u="none" strike="noStrike" cap="none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  <a:t>Implemented</a:t>
            </a:r>
            <a:br>
              <a:rPr lang="ru-RU" sz="800" b="0" i="0" u="none" strike="noStrike" cap="none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800" b="0" i="0" u="none" strike="noStrike" cap="none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  <a:t>by a Consortium led by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ru-RU" sz="800" b="0" i="0" u="none" strike="noStrike" cap="none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  <a:t>GFA Consulting Group GmbH</a:t>
            </a:r>
            <a:endParaRPr sz="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" name="Google Shape;18;p1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431572" y="217610"/>
            <a:ext cx="742315" cy="452755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1"/>
          <p:cNvSpPr/>
          <p:nvPr/>
        </p:nvSpPr>
        <p:spPr>
          <a:xfrm>
            <a:off x="344947" y="628424"/>
            <a:ext cx="1686640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ru-RU" sz="800" b="0" i="0" u="none" strike="noStrike" cap="none">
                <a:solidFill>
                  <a:srgbClr val="1E4E79"/>
                </a:solidFill>
                <a:latin typeface="Calibri"/>
                <a:ea typeface="Calibri"/>
                <a:cs typeface="Calibri"/>
                <a:sym typeface="Calibri"/>
              </a:rPr>
              <a:t>Funded by </a:t>
            </a:r>
            <a:br>
              <a:rPr lang="ru-RU" sz="800" b="0" i="0" u="none" strike="noStrike" cap="none">
                <a:solidFill>
                  <a:srgbClr val="1E4E79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800" b="0" i="0" u="none" strike="noStrike" cap="none">
                <a:solidFill>
                  <a:srgbClr val="1E4E79"/>
                </a:solidFill>
                <a:latin typeface="Calibri"/>
                <a:ea typeface="Calibri"/>
                <a:cs typeface="Calibri"/>
                <a:sym typeface="Calibri"/>
              </a:rPr>
              <a:t>the European Union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" name="Google Shape;20;p1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4784176" y="197308"/>
            <a:ext cx="3771900" cy="6516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1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 flipH="1">
            <a:off x="8129848" y="-34792"/>
            <a:ext cx="864770" cy="6969666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44"/>
            <a:ext cx="9144000" cy="684411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44"/>
            <a:ext cx="9144000" cy="684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3499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44"/>
            <a:ext cx="9144000" cy="684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5323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44"/>
            <a:ext cx="9144000" cy="684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5327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44"/>
            <a:ext cx="9144000" cy="684411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44"/>
            <a:ext cx="9144000" cy="684411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44"/>
            <a:ext cx="9144000" cy="684411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44"/>
            <a:ext cx="9144000" cy="684411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44"/>
            <a:ext cx="9144000" cy="684411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44"/>
            <a:ext cx="9144000" cy="684411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44"/>
            <a:ext cx="9144000" cy="684411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8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122" name="Google Shape;122;p18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/>
          </a:p>
        </p:txBody>
      </p:sp>
      <p:sp>
        <p:nvSpPr>
          <p:cNvPr id="123" name="Google Shape;123;p18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44"/>
            <a:ext cx="9144000" cy="684411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Тема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0</Words>
  <Application>Microsoft Office PowerPoint</Application>
  <PresentationFormat>Экран (4:3)</PresentationFormat>
  <Paragraphs>0</Paragraphs>
  <Slides>12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Саша Винницкая</dc:creator>
  <cp:lastModifiedBy>Саша Винницкая</cp:lastModifiedBy>
  <cp:revision>15</cp:revision>
  <dcterms:modified xsi:type="dcterms:W3CDTF">2020-11-18T13:51:52Z</dcterms:modified>
</cp:coreProperties>
</file>