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17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3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1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6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275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6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09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5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56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41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32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797DF-AD0C-4BF3-97E0-BD43D54233E9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DDE5-9896-4876-A9C8-B622E925C826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7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06EBD-B647-48FE-924E-E9B1577DAF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27B1C-F786-4333-B090-4146AE938C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74F89F7-E004-417D-8230-5A20AA31E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13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A600C-D7A0-48C2-B278-6A7B21B52C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48C715-5767-497A-8F9D-94D9A8A1C7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DBCB0D88-B20D-4933-8A5E-2297EECF4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5"/>
            <a:ext cx="9144000" cy="684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00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AE21C-97B4-4845-A9C9-D6AB9079BF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3592EA-305D-4BCB-B6BB-5737A25B35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0EF9204-7BCB-4EBB-9B3F-B074191F0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0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4E104-FC32-4B99-9782-EA00DD0109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26746-6354-4A67-85F4-0787BFF1EB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BD275BDF-98FB-43EA-9206-A1B5FC819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7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BAB67-FE40-486A-831C-4D8A54ABC6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A1CC14-4F94-43E4-9B88-A6C246AD82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CDFD977-6228-43DF-9342-68B6BC600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42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9796E-E00F-4158-ABB7-85AFF2A8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AE8D04-FC84-42FC-AD73-D1486E24BC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F2816959-3969-4B61-A571-B91FB0EE7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22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F944E-600F-47C7-B6C3-C06914099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93ADF8-EEA9-4566-99F5-ABFE6B178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picture containing timeline&#10;&#10;Description automatically generated">
            <a:extLst>
              <a:ext uri="{FF2B5EF4-FFF2-40B4-BE49-F238E27FC236}">
                <a16:creationId xmlns:a16="http://schemas.microsoft.com/office/drawing/2014/main" id="{9405FEF2-A49A-4A3A-AD59-D2C0E70A8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AEB34-6F34-4C9B-B18C-2B8DC6E5A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EA6D27-D8D9-4FEF-AC95-0386141329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1ED19C48-A669-43CF-B33C-D30C27378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"/>
            <a:ext cx="9144000" cy="684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2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769CC-402F-4CCE-9F97-D1C3172D1E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0FC3B9-A811-4440-BC94-61B750B0B4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64237144-0BFB-4FE3-961D-7394FA533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6"/>
            <a:ext cx="9144000" cy="68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5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A3B2-911F-4131-B81B-76CB67C143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327DD0-87AF-4110-9010-AE38F1BD7C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picture containing graphical user interface, application&#10;&#10;Description automatically generated">
            <a:extLst>
              <a:ext uri="{FF2B5EF4-FFF2-40B4-BE49-F238E27FC236}">
                <a16:creationId xmlns:a16="http://schemas.microsoft.com/office/drawing/2014/main" id="{74A2B499-62E8-4FA0-87B1-E468CE84D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6"/>
            <a:ext cx="9144000" cy="684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15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Екран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Vinnytska</dc:creator>
  <cp:lastModifiedBy>user</cp:lastModifiedBy>
  <cp:revision>2</cp:revision>
  <dcterms:created xsi:type="dcterms:W3CDTF">2020-12-07T15:57:21Z</dcterms:created>
  <dcterms:modified xsi:type="dcterms:W3CDTF">2020-12-16T12:24:46Z</dcterms:modified>
</cp:coreProperties>
</file>