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1" autoAdjust="0"/>
    <p:restoredTop sz="94660"/>
  </p:normalViewPr>
  <p:slideViewPr>
    <p:cSldViewPr snapToGrid="0">
      <p:cViewPr varScale="1">
        <p:scale>
          <a:sx n="77" d="100"/>
          <a:sy n="77" d="100"/>
        </p:scale>
        <p:origin x="8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217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834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914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864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275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69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709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56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56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413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632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797DF-AD0C-4BF3-97E0-BD43D54233E9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7DDE5-9896-4876-A9C8-B622E925C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70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06EBD-B647-48FE-924E-E9B1577DAF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B27B1C-F786-4333-B090-4146AE938C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F5C93EC4-0968-4C60-A41B-E2E41BD81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13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AE21C-97B4-4845-A9C9-D6AB9079BF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92EA-305D-4BCB-B6BB-5737A25B35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D0B1C0B5-C336-4A38-B89E-46D6AD56F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04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4E104-FC32-4B99-9782-EA00DD0109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26746-6354-4A67-85F4-0787BFF1EB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CD4171CE-2D99-4E1B-9B85-2BDB701CD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977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BAB67-FE40-486A-831C-4D8A54ABC6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A1CC14-4F94-43E4-9B88-A6C246AD82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BC7F842C-B9E6-40E1-AF87-AB9E109A7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42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9796E-E00F-4158-ABB7-85AFF2A8A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AE8D04-FC84-42FC-AD73-D1486E24BC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D388A71D-4ECD-42DB-84B5-D36DA2806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22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F944E-600F-47C7-B6C3-C06914099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93ADF8-EEA9-4566-99F5-ABFE6B1789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43D44B20-B1CB-40FB-8CC0-052288076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2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AEB34-6F34-4C9B-B18C-2B8DC6E5A5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EA6D27-D8D9-4FEF-AC95-0386141329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8485B00-D84E-47F9-8F71-20A9523F43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328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769CC-402F-4CCE-9F97-D1C3172D1E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0FC3B9-A811-4440-BC94-61B750B0B4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Graphical user interface, text, letter&#10;&#10;Description automatically generated">
            <a:extLst>
              <a:ext uri="{FF2B5EF4-FFF2-40B4-BE49-F238E27FC236}">
                <a16:creationId xmlns:a16="http://schemas.microsoft.com/office/drawing/2014/main" id="{04621891-305B-4B1F-BFA8-025AC70FB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65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A3B2-911F-4131-B81B-76CB67C143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327DD0-87AF-4110-9010-AE38F1BD7C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picture containing chart&#10;&#10;Description automatically generated">
            <a:extLst>
              <a:ext uri="{FF2B5EF4-FFF2-40B4-BE49-F238E27FC236}">
                <a16:creationId xmlns:a16="http://schemas.microsoft.com/office/drawing/2014/main" id="{5B9F5D26-9B0F-497A-9FF1-911C67BAC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15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Alexandra Vinnytska</dc:creator>
  <cp:lastModifiedBy>Alexandra Vinnytska</cp:lastModifiedBy>
  <cp:revision>1</cp:revision>
  <dcterms:created xsi:type="dcterms:W3CDTF">2020-12-07T15:57:21Z</dcterms:created>
  <dcterms:modified xsi:type="dcterms:W3CDTF">2020-12-07T16:00:29Z</dcterms:modified>
</cp:coreProperties>
</file>